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3" roundtripDataSignature="AMtx7mg+xBVCeBs2n3r5pECCyZb5tM0S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oin-millionaire.flycricket.io/privacy.html" TargetMode="External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8225475" y="33050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8225475" y="415550"/>
            <a:ext cx="873600" cy="271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8225475" y="798050"/>
            <a:ext cx="8736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8225475" y="1180550"/>
            <a:ext cx="873600" cy="2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225475" y="1563050"/>
            <a:ext cx="8736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3269100" y="255600"/>
            <a:ext cx="2605800" cy="4632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3876150" y="2581200"/>
            <a:ext cx="1391700" cy="432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페이스북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024200" y="3150650"/>
            <a:ext cx="1095600" cy="34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3269100" y="4616400"/>
            <a:ext cx="26058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150975" y="104925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타이틀 화면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5318400" y="4714950"/>
            <a:ext cx="556500" cy="172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223600" y="2571750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Account_Facebook</a:t>
            </a:r>
            <a:endParaRPr b="0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2"/>
          <p:cNvCxnSpPr>
            <a:stCxn id="65" idx="3"/>
            <a:endCxn id="60" idx="1"/>
          </p:cNvCxnSpPr>
          <p:nvPr/>
        </p:nvCxnSpPr>
        <p:spPr>
          <a:xfrm>
            <a:off x="2975000" y="2797500"/>
            <a:ext cx="90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2"/>
          <p:cNvSpPr txBox="1"/>
          <p:nvPr/>
        </p:nvSpPr>
        <p:spPr>
          <a:xfrm>
            <a:off x="1223600" y="3095150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Account_Guest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881375" y="4530128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Policy_Summary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2"/>
          <p:cNvCxnSpPr>
            <a:stCxn id="67" idx="3"/>
            <a:endCxn id="61" idx="1"/>
          </p:cNvCxnSpPr>
          <p:nvPr/>
        </p:nvCxnSpPr>
        <p:spPr>
          <a:xfrm>
            <a:off x="2975000" y="3320900"/>
            <a:ext cx="104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2"/>
          <p:cNvCxnSpPr>
            <a:stCxn id="68" idx="3"/>
            <a:endCxn id="62" idx="1"/>
          </p:cNvCxnSpPr>
          <p:nvPr/>
        </p:nvCxnSpPr>
        <p:spPr>
          <a:xfrm flipH="1" rot="10800000">
            <a:off x="2632775" y="4752278"/>
            <a:ext cx="6363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2"/>
          <p:cNvSpPr txBox="1"/>
          <p:nvPr/>
        </p:nvSpPr>
        <p:spPr>
          <a:xfrm>
            <a:off x="6075125" y="4576125"/>
            <a:ext cx="3024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Policy_Button</a:t>
            </a:r>
            <a:endParaRPr b="0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버튼 홈페이지 링크 주소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https://coin-millionaire.flycricket.io/privacy.html</a:t>
            </a:r>
            <a:r>
              <a:rPr b="0" i="0" lang="ko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2"/>
          <p:cNvCxnSpPr>
            <a:stCxn id="64" idx="3"/>
            <a:endCxn id="71" idx="1"/>
          </p:cNvCxnSpPr>
          <p:nvPr/>
        </p:nvCxnSpPr>
        <p:spPr>
          <a:xfrm>
            <a:off x="5874900" y="4801350"/>
            <a:ext cx="2001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2"/>
          <p:cNvSpPr/>
          <p:nvPr/>
        </p:nvSpPr>
        <p:spPr>
          <a:xfrm>
            <a:off x="8225475" y="1945550"/>
            <a:ext cx="873600" cy="27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75" y="2229293"/>
            <a:ext cx="1391701" cy="286166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/>
          <p:nvPr/>
        </p:nvSpPr>
        <p:spPr>
          <a:xfrm>
            <a:off x="3795400" y="3803825"/>
            <a:ext cx="7194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4629200" y="3803825"/>
            <a:ext cx="7194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독일어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3795400" y="4149763"/>
            <a:ext cx="7194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스페인어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4629200" y="4149763"/>
            <a:ext cx="7194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한국어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1299800" y="3888838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Language_Eng</a:t>
            </a:r>
            <a:endParaRPr b="0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Language_German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Language_Spanish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Language_Kor</a:t>
            </a:r>
            <a:endParaRPr b="0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2"/>
          <p:cNvCxnSpPr>
            <a:stCxn id="79" idx="3"/>
          </p:cNvCxnSpPr>
          <p:nvPr/>
        </p:nvCxnSpPr>
        <p:spPr>
          <a:xfrm>
            <a:off x="3051200" y="4114588"/>
            <a:ext cx="9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2"/>
          <p:cNvSpPr/>
          <p:nvPr/>
        </p:nvSpPr>
        <p:spPr>
          <a:xfrm>
            <a:off x="6567838" y="2641625"/>
            <a:ext cx="2226000" cy="1127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7763388" y="3336125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6724688" y="3336125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아니오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6738513" y="2802650"/>
            <a:ext cx="1890300" cy="40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언어를 {0}로 변경합니다.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6003750" y="1383025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Language_Change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2"/>
          <p:cNvCxnSpPr>
            <a:stCxn id="85" idx="2"/>
            <a:endCxn id="84" idx="0"/>
          </p:cNvCxnSpPr>
          <p:nvPr/>
        </p:nvCxnSpPr>
        <p:spPr>
          <a:xfrm flipH="1" rot="-5400000">
            <a:off x="6797550" y="1916425"/>
            <a:ext cx="968100" cy="804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"/>
          <p:cNvSpPr txBox="1"/>
          <p:nvPr/>
        </p:nvSpPr>
        <p:spPr>
          <a:xfrm>
            <a:off x="6709275" y="3833050"/>
            <a:ext cx="1973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Common_Ui_Msg_Button_Yes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Common_Ui_Msg_Button_no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8225475" y="33050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8225475" y="415550"/>
            <a:ext cx="873600" cy="271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8225475" y="798050"/>
            <a:ext cx="8736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8225475" y="1180550"/>
            <a:ext cx="873600" cy="2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8225475" y="1563050"/>
            <a:ext cx="8736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3269100" y="255600"/>
            <a:ext cx="2605800" cy="4632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50975" y="104925"/>
            <a:ext cx="222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로딩화면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게스트 계정 가입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8225475" y="1945550"/>
            <a:ext cx="873600" cy="27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25725" y="1389844"/>
            <a:ext cx="1751399" cy="36012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3404825" y="1180350"/>
            <a:ext cx="2226000" cy="22956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5449825" y="1117750"/>
            <a:ext cx="221400" cy="175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4081025" y="1389850"/>
            <a:ext cx="873600" cy="6510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3484800" y="1563050"/>
            <a:ext cx="4860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5064850" y="1563050"/>
            <a:ext cx="4860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3642125" y="2217050"/>
            <a:ext cx="17514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4329000" y="3001950"/>
            <a:ext cx="4860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102875" y="2914040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Name_Save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4"/>
          <p:cNvCxnSpPr>
            <a:stCxn id="107" idx="3"/>
            <a:endCxn id="108" idx="1"/>
          </p:cNvCxnSpPr>
          <p:nvPr/>
        </p:nvCxnSpPr>
        <p:spPr>
          <a:xfrm>
            <a:off x="4815000" y="3137700"/>
            <a:ext cx="1287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4"/>
          <p:cNvSpPr txBox="1"/>
          <p:nvPr/>
        </p:nvSpPr>
        <p:spPr>
          <a:xfrm>
            <a:off x="6102875" y="2127050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Input_Name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4"/>
          <p:cNvCxnSpPr>
            <a:stCxn id="106" idx="3"/>
            <a:endCxn id="110" idx="1"/>
          </p:cNvCxnSpPr>
          <p:nvPr/>
        </p:nvCxnSpPr>
        <p:spPr>
          <a:xfrm>
            <a:off x="5393525" y="2352800"/>
            <a:ext cx="70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4"/>
          <p:cNvSpPr txBox="1"/>
          <p:nvPr/>
        </p:nvSpPr>
        <p:spPr>
          <a:xfrm>
            <a:off x="6179075" y="396750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디폴트 프로필 이미지2장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4"/>
          <p:cNvCxnSpPr>
            <a:stCxn id="103" idx="0"/>
            <a:endCxn id="112" idx="1"/>
          </p:cNvCxnSpPr>
          <p:nvPr/>
        </p:nvCxnSpPr>
        <p:spPr>
          <a:xfrm rot="-5400000">
            <a:off x="4964825" y="175450"/>
            <a:ext cx="767400" cy="1661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4"/>
          <p:cNvSpPr/>
          <p:nvPr/>
        </p:nvSpPr>
        <p:spPr>
          <a:xfrm>
            <a:off x="3642125" y="2552550"/>
            <a:ext cx="17514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Guest_{0}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6102875" y="2462550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Guest_Default_Name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4"/>
          <p:cNvCxnSpPr>
            <a:stCxn id="114" idx="3"/>
            <a:endCxn id="115" idx="1"/>
          </p:cNvCxnSpPr>
          <p:nvPr/>
        </p:nvCxnSpPr>
        <p:spPr>
          <a:xfrm>
            <a:off x="5393525" y="2688300"/>
            <a:ext cx="70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838" y="1309333"/>
            <a:ext cx="2056901" cy="365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8225475" y="33050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8225475" y="415550"/>
            <a:ext cx="873600" cy="271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8225475" y="798050"/>
            <a:ext cx="8736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8225475" y="1180550"/>
            <a:ext cx="873600" cy="2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8225475" y="1563050"/>
            <a:ext cx="8736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3269100" y="255600"/>
            <a:ext cx="2605800" cy="4632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4024200" y="4428825"/>
            <a:ext cx="1095600" cy="34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150975" y="104925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룰렛 화면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6323300" y="4678125"/>
            <a:ext cx="918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Spin_Button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5"/>
          <p:cNvCxnSpPr>
            <a:stCxn id="130" idx="1"/>
            <a:endCxn id="128" idx="2"/>
          </p:cNvCxnSpPr>
          <p:nvPr/>
        </p:nvCxnSpPr>
        <p:spPr>
          <a:xfrm rot="10800000">
            <a:off x="4571900" y="4769475"/>
            <a:ext cx="1751400" cy="134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5"/>
          <p:cNvSpPr txBox="1"/>
          <p:nvPr/>
        </p:nvSpPr>
        <p:spPr>
          <a:xfrm>
            <a:off x="6542425" y="4049781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Spin_Recovery_Time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5"/>
          <p:cNvCxnSpPr>
            <a:stCxn id="134" idx="3"/>
            <a:endCxn id="132" idx="1"/>
          </p:cNvCxnSpPr>
          <p:nvPr/>
        </p:nvCxnSpPr>
        <p:spPr>
          <a:xfrm>
            <a:off x="5364800" y="4275525"/>
            <a:ext cx="11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5"/>
          <p:cNvSpPr/>
          <p:nvPr/>
        </p:nvSpPr>
        <p:spPr>
          <a:xfrm>
            <a:off x="8225475" y="1945550"/>
            <a:ext cx="873600" cy="27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605375" y="3902525"/>
            <a:ext cx="2011200" cy="27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174175" y="3954225"/>
            <a:ext cx="873600" cy="168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?? / 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3857000" y="4191525"/>
            <a:ext cx="1507800" cy="168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{0}:{1}후 {2}스핀 회복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4135200" y="3613525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 X3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3720000" y="3078475"/>
            <a:ext cx="4152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4364400" y="3078475"/>
            <a:ext cx="4152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5008800" y="3078475"/>
            <a:ext cx="4152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3720000" y="2555150"/>
            <a:ext cx="4152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364400" y="2555150"/>
            <a:ext cx="4152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5008800" y="2555150"/>
            <a:ext cx="4152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3720000" y="2031825"/>
            <a:ext cx="4152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4364400" y="2031825"/>
            <a:ext cx="4152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5008800" y="2031825"/>
            <a:ext cx="4152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4233576" y="1043675"/>
            <a:ext cx="1295700" cy="168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이용자 이름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6059488" y="771638"/>
            <a:ext cx="2226000" cy="1127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6735688" y="1466138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닫기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6230163" y="932663"/>
            <a:ext cx="1890300" cy="40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스핀이 부족합니다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6299625" y="120950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Not_Enough_Spin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3390300" y="1688500"/>
            <a:ext cx="23634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3614733" y="1031549"/>
            <a:ext cx="565500" cy="6150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페북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4233576" y="1268675"/>
            <a:ext cx="1295700" cy="168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999,999,999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233576" y="1478588"/>
            <a:ext cx="1295700" cy="168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 X3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5459702" y="255600"/>
            <a:ext cx="415200" cy="45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4779598" y="255600"/>
            <a:ext cx="6414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쉴드*3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5" y="461050"/>
            <a:ext cx="1373026" cy="244093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/>
          <p:nvPr/>
        </p:nvSpPr>
        <p:spPr>
          <a:xfrm>
            <a:off x="3681582" y="255600"/>
            <a:ext cx="10956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999,999,999,999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3269100" y="255600"/>
            <a:ext cx="4968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코인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3261600" y="2645150"/>
            <a:ext cx="4152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&gt;&gt;&gt;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6542425" y="3523531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Bet_Multiple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5"/>
          <p:cNvCxnSpPr>
            <a:stCxn id="138" idx="3"/>
            <a:endCxn id="163" idx="1"/>
          </p:cNvCxnSpPr>
          <p:nvPr/>
        </p:nvCxnSpPr>
        <p:spPr>
          <a:xfrm>
            <a:off x="5008800" y="3749275"/>
            <a:ext cx="153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5"/>
          <p:cNvSpPr txBox="1"/>
          <p:nvPr/>
        </p:nvSpPr>
        <p:spPr>
          <a:xfrm>
            <a:off x="6313825" y="2556047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Win_Multiple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5"/>
          <p:cNvCxnSpPr>
            <a:stCxn id="156" idx="3"/>
            <a:endCxn id="165" idx="1"/>
          </p:cNvCxnSpPr>
          <p:nvPr/>
        </p:nvCxnSpPr>
        <p:spPr>
          <a:xfrm>
            <a:off x="5529276" y="1562588"/>
            <a:ext cx="784500" cy="12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7" name="Google Shape;1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75223" y="2380875"/>
            <a:ext cx="1343549" cy="276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894500" y="3579700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Roulette_Get_Gold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Roulette_Get_Shield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Roulette_Get_Spin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Roulette_Attack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Roulette_Raid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골드 획득 {0}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쉴드 획득 (0}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스핀 획득 (0}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공격!!!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습격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5"/>
          <p:cNvCxnSpPr>
            <a:stCxn id="168" idx="3"/>
          </p:cNvCxnSpPr>
          <p:nvPr/>
        </p:nvCxnSpPr>
        <p:spPr>
          <a:xfrm flipH="1" rot="10800000">
            <a:off x="2645900" y="1824250"/>
            <a:ext cx="744300" cy="19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5"/>
          <p:cNvSpPr/>
          <p:nvPr/>
        </p:nvSpPr>
        <p:spPr>
          <a:xfrm>
            <a:off x="5265619" y="4428825"/>
            <a:ext cx="565500" cy="34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스핀 충전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7999225" y="4367925"/>
            <a:ext cx="1013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Limit_Count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(1/5) 표기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5"/>
          <p:cNvCxnSpPr>
            <a:stCxn id="170" idx="3"/>
            <a:endCxn id="171" idx="1"/>
          </p:cNvCxnSpPr>
          <p:nvPr/>
        </p:nvCxnSpPr>
        <p:spPr>
          <a:xfrm flipH="1" rot="10800000">
            <a:off x="5831119" y="4593675"/>
            <a:ext cx="21681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5"/>
          <p:cNvSpPr txBox="1"/>
          <p:nvPr/>
        </p:nvSpPr>
        <p:spPr>
          <a:xfrm>
            <a:off x="6377950" y="3076009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룰렛 아이콘 수 7종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5"/>
          <p:cNvCxnSpPr>
            <a:stCxn id="141" idx="3"/>
            <a:endCxn id="173" idx="1"/>
          </p:cNvCxnSpPr>
          <p:nvPr/>
        </p:nvCxnSpPr>
        <p:spPr>
          <a:xfrm flipH="1" rot="10800000">
            <a:off x="5424000" y="3301825"/>
            <a:ext cx="9540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" name="Google Shape;17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75225" y="461050"/>
            <a:ext cx="1343550" cy="23885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5"/>
          <p:cNvCxnSpPr>
            <a:stCxn id="152" idx="2"/>
            <a:endCxn id="151" idx="0"/>
          </p:cNvCxnSpPr>
          <p:nvPr/>
        </p:nvCxnSpPr>
        <p:spPr>
          <a:xfrm>
            <a:off x="7175325" y="572450"/>
            <a:ext cx="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7" name="Google Shape;17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50" y="467950"/>
            <a:ext cx="1343550" cy="238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/>
          <p:nvPr/>
        </p:nvSpPr>
        <p:spPr>
          <a:xfrm>
            <a:off x="3312869" y="4428825"/>
            <a:ext cx="565500" cy="34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빌리지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1473375" y="4678125"/>
            <a:ext cx="918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Menu_Village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5"/>
          <p:cNvCxnSpPr>
            <a:stCxn id="178" idx="2"/>
            <a:endCxn id="179" idx="3"/>
          </p:cNvCxnSpPr>
          <p:nvPr/>
        </p:nvCxnSpPr>
        <p:spPr>
          <a:xfrm rot="5400000">
            <a:off x="2926619" y="4235025"/>
            <a:ext cx="134700" cy="1203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" name="Google Shape;18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074" y="2781800"/>
            <a:ext cx="1343555" cy="238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50" y="461050"/>
            <a:ext cx="1343555" cy="2388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5"/>
          <p:cNvGrpSpPr/>
          <p:nvPr/>
        </p:nvGrpSpPr>
        <p:grpSpPr>
          <a:xfrm>
            <a:off x="7829313" y="2976850"/>
            <a:ext cx="2226000" cy="1127400"/>
            <a:chOff x="6536188" y="3301425"/>
            <a:chExt cx="2226000" cy="1127400"/>
          </a:xfrm>
        </p:grpSpPr>
        <p:sp>
          <p:nvSpPr>
            <p:cNvPr id="184" name="Google Shape;184;p5"/>
            <p:cNvSpPr/>
            <p:nvPr/>
          </p:nvSpPr>
          <p:spPr>
            <a:xfrm>
              <a:off x="6536188" y="3301425"/>
              <a:ext cx="2226000" cy="11274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7751496" y="3995925"/>
              <a:ext cx="873600" cy="2715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예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6706863" y="3462450"/>
              <a:ext cx="1890300" cy="4026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상점을 열겠습니까?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712796" y="3995925"/>
              <a:ext cx="873600" cy="2715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아니오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5"/>
          <p:cNvSpPr txBox="1"/>
          <p:nvPr/>
        </p:nvSpPr>
        <p:spPr>
          <a:xfrm>
            <a:off x="8066613" y="2480725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Shop_Open_Confirm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5"/>
          <p:cNvCxnSpPr>
            <a:stCxn id="188" idx="2"/>
            <a:endCxn id="186" idx="0"/>
          </p:cNvCxnSpPr>
          <p:nvPr/>
        </p:nvCxnSpPr>
        <p:spPr>
          <a:xfrm>
            <a:off x="8942313" y="2932225"/>
            <a:ext cx="2700" cy="2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775" y="929649"/>
            <a:ext cx="1356365" cy="2788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>
            <a:off x="8225475" y="33050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8225475" y="415550"/>
            <a:ext cx="873600" cy="271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8225475" y="798050"/>
            <a:ext cx="8736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8225475" y="1180550"/>
            <a:ext cx="873600" cy="2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8225475" y="1563050"/>
            <a:ext cx="8736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3269100" y="255600"/>
            <a:ext cx="2605800" cy="463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150975" y="104925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마을 화면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0" y="4373325"/>
            <a:ext cx="307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Village_Previous_Chapter_Resource_Remain_Time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({0}분 후 획득 가능)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9"/>
          <p:cNvCxnSpPr>
            <a:stCxn id="202" idx="3"/>
            <a:endCxn id="204" idx="1"/>
          </p:cNvCxnSpPr>
          <p:nvPr/>
        </p:nvCxnSpPr>
        <p:spPr>
          <a:xfrm>
            <a:off x="3074100" y="4599075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9"/>
          <p:cNvSpPr txBox="1"/>
          <p:nvPr/>
        </p:nvSpPr>
        <p:spPr>
          <a:xfrm>
            <a:off x="7052525" y="4373331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Limit_Count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({0} / {1})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9"/>
          <p:cNvCxnSpPr>
            <a:stCxn id="207" idx="3"/>
            <a:endCxn id="205" idx="1"/>
          </p:cNvCxnSpPr>
          <p:nvPr/>
        </p:nvCxnSpPr>
        <p:spPr>
          <a:xfrm>
            <a:off x="5831119" y="4599075"/>
            <a:ext cx="122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9"/>
          <p:cNvSpPr/>
          <p:nvPr/>
        </p:nvSpPr>
        <p:spPr>
          <a:xfrm>
            <a:off x="8225475" y="1945550"/>
            <a:ext cx="873600" cy="27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4233576" y="707475"/>
            <a:ext cx="1295700" cy="168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이용자 이름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3614733" y="695349"/>
            <a:ext cx="565500" cy="6150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페북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5459702" y="255600"/>
            <a:ext cx="415200" cy="45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4779598" y="255600"/>
            <a:ext cx="6414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쉴드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3681582" y="255600"/>
            <a:ext cx="10956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999,999,999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3269100" y="255600"/>
            <a:ext cx="4968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코인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5265619" y="4428825"/>
            <a:ext cx="565500" cy="34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골드 충전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3390294" y="4428825"/>
            <a:ext cx="565500" cy="34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회수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8698" y="938749"/>
            <a:ext cx="1548850" cy="275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/>
          <p:nvPr/>
        </p:nvSpPr>
        <p:spPr>
          <a:xfrm>
            <a:off x="4327957" y="4428825"/>
            <a:ext cx="565500" cy="34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룰렛 돌리기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7052525" y="3650031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Menu_Roulette_Play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9"/>
          <p:cNvCxnSpPr>
            <a:stCxn id="216" idx="0"/>
            <a:endCxn id="217" idx="1"/>
          </p:cNvCxnSpPr>
          <p:nvPr/>
        </p:nvCxnSpPr>
        <p:spPr>
          <a:xfrm rot="-5400000">
            <a:off x="5555107" y="2931525"/>
            <a:ext cx="552900" cy="2441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>
            <a:off x="8225475" y="33050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8225475" y="415550"/>
            <a:ext cx="873600" cy="271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8225475" y="798050"/>
            <a:ext cx="8736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8225475" y="1180550"/>
            <a:ext cx="873600" cy="2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8225475" y="1563050"/>
            <a:ext cx="8736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150975" y="104925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맵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8225475" y="1945550"/>
            <a:ext cx="873600" cy="27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3269100" y="255600"/>
            <a:ext cx="2605800" cy="4632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42575" y="1877494"/>
            <a:ext cx="1751401" cy="311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/>
          <p:nvPr/>
        </p:nvSpPr>
        <p:spPr>
          <a:xfrm>
            <a:off x="3837600" y="2129725"/>
            <a:ext cx="1468800" cy="1081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맵 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4010550" y="3298550"/>
            <a:ext cx="11229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챕터 {0}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3837600" y="255600"/>
            <a:ext cx="14688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맵 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4010550" y="794725"/>
            <a:ext cx="11229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챕터 {0}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3837600" y="4436400"/>
            <a:ext cx="1468800" cy="45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맵 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5563300" y="255600"/>
            <a:ext cx="3117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4416150" y="3600188"/>
            <a:ext cx="311700" cy="7941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6474075" y="3208556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Map_Chapter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24"/>
          <p:cNvCxnSpPr>
            <a:stCxn id="233" idx="3"/>
            <a:endCxn id="239" idx="1"/>
          </p:cNvCxnSpPr>
          <p:nvPr/>
        </p:nvCxnSpPr>
        <p:spPr>
          <a:xfrm>
            <a:off x="5133450" y="3434300"/>
            <a:ext cx="134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1" name="Google Shape;24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" y="1877481"/>
            <a:ext cx="1751401" cy="3113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8225475" y="33050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8225475" y="415550"/>
            <a:ext cx="873600" cy="271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8225475" y="798050"/>
            <a:ext cx="8736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8225475" y="1180550"/>
            <a:ext cx="873600" cy="2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8225475" y="1563050"/>
            <a:ext cx="8736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150975" y="104925"/>
            <a:ext cx="2605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페이스북 연동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8225475" y="1945550"/>
            <a:ext cx="873600" cy="27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3269100" y="255600"/>
            <a:ext cx="2605800" cy="4632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3404825" y="960225"/>
            <a:ext cx="2226000" cy="2819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5449825" y="897625"/>
            <a:ext cx="221400" cy="175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3840125" y="798050"/>
            <a:ext cx="13554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페이스 북 연동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3404825" y="1159550"/>
            <a:ext cx="2226000" cy="912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3625525" y="2217050"/>
            <a:ext cx="1751400" cy="753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스핀 획득 {0}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골드 획득 {0}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친구와 함께 플레이 가능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진행상황 저장 가능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3840125" y="3314425"/>
            <a:ext cx="13554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2174450" y="3208556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Connect_Confirm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28"/>
          <p:cNvCxnSpPr>
            <a:stCxn id="259" idx="0"/>
            <a:endCxn id="260" idx="0"/>
          </p:cNvCxnSpPr>
          <p:nvPr/>
        </p:nvCxnSpPr>
        <p:spPr>
          <a:xfrm flipH="1" rot="5400000">
            <a:off x="3731075" y="2527675"/>
            <a:ext cx="105900" cy="1467600"/>
          </a:xfrm>
          <a:prstGeom prst="bentConnector3">
            <a:avLst>
              <a:gd fmla="val 194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28"/>
          <p:cNvSpPr txBox="1"/>
          <p:nvPr/>
        </p:nvSpPr>
        <p:spPr>
          <a:xfrm>
            <a:off x="1263325" y="770450"/>
            <a:ext cx="20580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Roulette_Get_Gold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Roulette_Get_Shield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Facebook_Connect_Friend_Desc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Facebook_Connect_Save_Desc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28"/>
          <p:cNvCxnSpPr>
            <a:stCxn id="258" idx="1"/>
            <a:endCxn id="262" idx="2"/>
          </p:cNvCxnSpPr>
          <p:nvPr/>
        </p:nvCxnSpPr>
        <p:spPr>
          <a:xfrm rot="10800000">
            <a:off x="2292325" y="1432700"/>
            <a:ext cx="1333200" cy="116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28"/>
          <p:cNvSpPr txBox="1"/>
          <p:nvPr/>
        </p:nvSpPr>
        <p:spPr>
          <a:xfrm>
            <a:off x="6122475" y="708056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Menu_Account_Connection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28"/>
          <p:cNvCxnSpPr>
            <a:stCxn id="256" idx="3"/>
            <a:endCxn id="264" idx="1"/>
          </p:cNvCxnSpPr>
          <p:nvPr/>
        </p:nvCxnSpPr>
        <p:spPr>
          <a:xfrm>
            <a:off x="5195525" y="933800"/>
            <a:ext cx="92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6" name="Google Shape;266;p28"/>
          <p:cNvPicPr preferRelativeResize="0"/>
          <p:nvPr/>
        </p:nvPicPr>
        <p:blipFill rotWithShape="1">
          <a:blip r:embed="rId3">
            <a:alphaModFix/>
          </a:blip>
          <a:srcRect b="6760" l="0" r="0" t="6786"/>
          <a:stretch/>
        </p:blipFill>
        <p:spPr>
          <a:xfrm>
            <a:off x="-2069150" y="1497300"/>
            <a:ext cx="1965250" cy="34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00" y="1455106"/>
            <a:ext cx="1965249" cy="349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7300" y="1311956"/>
            <a:ext cx="196376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/>
          <p:nvPr/>
        </p:nvSpPr>
        <p:spPr>
          <a:xfrm>
            <a:off x="8225475" y="33050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8225475" y="415550"/>
            <a:ext cx="873600" cy="271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8225475" y="798050"/>
            <a:ext cx="8736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8225475" y="1180550"/>
            <a:ext cx="873600" cy="2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8225475" y="1563050"/>
            <a:ext cx="8736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150975" y="104925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상점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골드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8225475" y="1945550"/>
            <a:ext cx="873600" cy="27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6063338" y="1749825"/>
            <a:ext cx="2126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Shop_Category_Gold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3365392" y="408000"/>
            <a:ext cx="2605800" cy="4632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3443500" y="1112625"/>
            <a:ext cx="2453400" cy="3829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3513825" y="1774275"/>
            <a:ext cx="2312700" cy="2724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3992525" y="950450"/>
            <a:ext cx="13554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4083371" y="1884250"/>
            <a:ext cx="1040100" cy="255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9,999,999,999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2082925" y="3902525"/>
            <a:ext cx="1812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Shop_Category_Gold_Level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31"/>
          <p:cNvCxnSpPr>
            <a:stCxn id="289" idx="0"/>
            <a:endCxn id="287" idx="3"/>
          </p:cNvCxnSpPr>
          <p:nvPr/>
        </p:nvCxnSpPr>
        <p:spPr>
          <a:xfrm flipH="1" rot="5400000">
            <a:off x="4110675" y="4018125"/>
            <a:ext cx="344100" cy="774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31"/>
          <p:cNvSpPr txBox="1"/>
          <p:nvPr/>
        </p:nvSpPr>
        <p:spPr>
          <a:xfrm>
            <a:off x="6274875" y="498956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Shop_Title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31"/>
          <p:cNvCxnSpPr>
            <a:stCxn id="285" idx="0"/>
            <a:endCxn id="290" idx="1"/>
          </p:cNvCxnSpPr>
          <p:nvPr/>
        </p:nvCxnSpPr>
        <p:spPr>
          <a:xfrm rot="-5400000">
            <a:off x="5359775" y="35300"/>
            <a:ext cx="225600" cy="1604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p31"/>
          <p:cNvCxnSpPr>
            <a:stCxn id="281" idx="0"/>
            <a:endCxn id="293" idx="3"/>
          </p:cNvCxnSpPr>
          <p:nvPr/>
        </p:nvCxnSpPr>
        <p:spPr>
          <a:xfrm flipH="1" rot="5400000">
            <a:off x="6291188" y="914625"/>
            <a:ext cx="270300" cy="1400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31"/>
          <p:cNvSpPr/>
          <p:nvPr/>
        </p:nvSpPr>
        <p:spPr>
          <a:xfrm>
            <a:off x="3630875" y="1343825"/>
            <a:ext cx="9903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4735925" y="1343825"/>
            <a:ext cx="9903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골드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5208073" y="1876325"/>
            <a:ext cx="5181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금액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/>
          <p:nvPr/>
        </p:nvSpPr>
        <p:spPr>
          <a:xfrm>
            <a:off x="3580646" y="1884250"/>
            <a:ext cx="4473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4083371" y="2237288"/>
            <a:ext cx="1040100" cy="255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9,999,999,999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5208073" y="2229363"/>
            <a:ext cx="5181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금액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3580646" y="2237288"/>
            <a:ext cx="447300" cy="271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5754625" y="1050025"/>
            <a:ext cx="221400" cy="175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1343775" y="1090550"/>
            <a:ext cx="1097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Spin_Button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31"/>
          <p:cNvCxnSpPr>
            <a:stCxn id="301" idx="3"/>
            <a:endCxn id="294" idx="1"/>
          </p:cNvCxnSpPr>
          <p:nvPr/>
        </p:nvCxnSpPr>
        <p:spPr>
          <a:xfrm>
            <a:off x="2441175" y="1316300"/>
            <a:ext cx="1189800" cy="1632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36" y="1749779"/>
            <a:ext cx="1856439" cy="330037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/>
          <p:nvPr/>
        </p:nvSpPr>
        <p:spPr>
          <a:xfrm>
            <a:off x="3513825" y="4577625"/>
            <a:ext cx="2312700" cy="27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골드 상점 레벨 {0}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6059488" y="3803788"/>
            <a:ext cx="2226000" cy="1127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6735688" y="4498288"/>
            <a:ext cx="873600" cy="271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닫기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6230163" y="3964813"/>
            <a:ext cx="1890300" cy="40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성공하였습니다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6299625" y="3000700"/>
            <a:ext cx="175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텍스트 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Shop_Buy_Success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Shop_Buy_Fail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31"/>
          <p:cNvCxnSpPr>
            <a:stCxn id="307" idx="2"/>
            <a:endCxn id="306" idx="0"/>
          </p:cNvCxnSpPr>
          <p:nvPr/>
        </p:nvCxnSpPr>
        <p:spPr>
          <a:xfrm>
            <a:off x="7175325" y="3452200"/>
            <a:ext cx="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